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57" r:id="rId5"/>
    <p:sldId id="268" r:id="rId6"/>
    <p:sldId id="269" r:id="rId7"/>
    <p:sldId id="270" r:id="rId8"/>
    <p:sldId id="271" r:id="rId9"/>
    <p:sldId id="286" r:id="rId10"/>
    <p:sldId id="272" r:id="rId11"/>
    <p:sldId id="287" r:id="rId12"/>
    <p:sldId id="288" r:id="rId13"/>
    <p:sldId id="289" r:id="rId14"/>
    <p:sldId id="290" r:id="rId15"/>
    <p:sldId id="293" r:id="rId16"/>
    <p:sldId id="291" r:id="rId17"/>
    <p:sldId id="292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283" r:id="rId37"/>
    <p:sldId id="312" r:id="rId38"/>
    <p:sldId id="285" r:id="rId39"/>
  </p:sldIdLst>
  <p:sldSz cx="12188825" cy="6858000"/>
  <p:notesSz cx="6858000" cy="9144000"/>
  <p:defaultTextStyle>
    <a:defPPr rtl="0">
      <a:defRPr lang="tr-t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Asıl metin stillerini düzenlemek için tıklayın</a:t>
            </a:r>
          </a:p>
          <a:p>
            <a:pPr lvl="1" rtl="0"/>
            <a:r>
              <a:t>İkinci düzey</a:t>
            </a:r>
          </a:p>
          <a:p>
            <a:pPr lvl="2" rtl="0"/>
            <a:r>
              <a:t>Üçüncü düzey</a:t>
            </a:r>
          </a:p>
          <a:p>
            <a:pPr lvl="3" rtl="0"/>
            <a:r>
              <a:t>Dördüncü düzey</a:t>
            </a:r>
          </a:p>
          <a:p>
            <a:pPr lvl="4" rtl="0"/>
            <a:r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köşegenler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Düz Bağlayıcı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Düz Bağlayıcı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Düz Bağlayıcı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alt çizgiler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Serbest Biçi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Serbest 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Serbest Biçi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22" name="Tarih Yer Tutucusu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23" name="Alt Bilgi Yer Tutucusu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Slayt Numarası Yer Tutucus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köşegenler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Düz Bağlayıcı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Düz Bağlayıcı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Düz Bağlayıcı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3" name="Resim Yer Tutucusu 2" descr="Resim eklemek için boş yer tutucu. Yer tutucuya tıklayın ve eklemek istediğiniz resmi seçin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tr-TR"/>
              <a:t>Resim eklemek için simgeye tıklayın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ol çizgiler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Serbest Biçi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Serbest Biçi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Serbest Biçi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tr"/>
              <a:t>Asıl başlık stili için tıklatın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github.com/MertKRC/ChronomeRt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9293772" cy="200025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Mobile Programming</a:t>
            </a:r>
            <a:br>
              <a:rPr lang="tr-TR" dirty="0"/>
            </a:br>
            <a:r>
              <a:rPr lang="tr-TR" dirty="0" err="1"/>
              <a:t>Subject</a:t>
            </a:r>
            <a:r>
              <a:rPr lang="tr-TR" dirty="0"/>
              <a:t>: </a:t>
            </a:r>
            <a:r>
              <a:rPr lang="tr-TR" dirty="0" err="1"/>
              <a:t>Chronometer</a:t>
            </a:r>
            <a:r>
              <a:rPr lang="tr-TR" dirty="0"/>
              <a:t> / Stop Watch</a:t>
            </a:r>
            <a:endParaRPr lang="tr" dirty="0"/>
          </a:p>
        </p:txBody>
      </p:sp>
      <p:sp>
        <p:nvSpPr>
          <p:cNvPr id="5" name="Alt Başlık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-TR" dirty="0"/>
              <a:t>Mert karaca</a:t>
            </a:r>
          </a:p>
          <a:p>
            <a:pPr rtl="0"/>
            <a:r>
              <a:rPr lang="tr-TR" dirty="0"/>
              <a:t>201818016</a:t>
            </a:r>
          </a:p>
          <a:p>
            <a:pPr rtl="0"/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programmıng</a:t>
            </a:r>
            <a:r>
              <a:rPr lang="tr-TR" dirty="0"/>
              <a:t> 2nd </a:t>
            </a:r>
            <a:r>
              <a:rPr lang="tr-TR" dirty="0" err="1"/>
              <a:t>class</a:t>
            </a:r>
            <a:endParaRPr lang="tr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Let’s</a:t>
            </a:r>
            <a:r>
              <a:rPr lang="tr-TR" dirty="0"/>
              <a:t> </a:t>
            </a:r>
            <a:r>
              <a:rPr lang="tr-TR" dirty="0" err="1"/>
              <a:t>return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activity_main.xml file.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start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UI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chronometer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backbone</a:t>
            </a:r>
            <a:r>
              <a:rPr lang="tr-TR" dirty="0"/>
              <a:t> of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remember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again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mess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much</a:t>
            </a:r>
            <a:r>
              <a:rPr lang="tr-TR" dirty="0"/>
              <a:t> but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UI </a:t>
            </a:r>
            <a:r>
              <a:rPr lang="tr-TR" dirty="0" err="1"/>
              <a:t>look</a:t>
            </a:r>
            <a:r>
              <a:rPr lang="tr-TR" dirty="0"/>
              <a:t> </a:t>
            </a:r>
            <a:r>
              <a:rPr lang="tr-TR" dirty="0" err="1"/>
              <a:t>delicious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565316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D3E11FE-17A7-4D5F-9068-E78AE777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4" y="836712"/>
            <a:ext cx="10360500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3731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/>
              <a:t>Design: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E0EF851-52F4-4146-838D-74D117993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7" y="1520788"/>
            <a:ext cx="717851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623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designed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chronometer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. 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know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anything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parent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objects</a:t>
            </a:r>
            <a:r>
              <a:rPr lang="tr-TR" dirty="0"/>
              <a:t> in </a:t>
            </a:r>
            <a:r>
              <a:rPr lang="tr-TR" dirty="0" err="1"/>
              <a:t>layout</a:t>
            </a:r>
            <a:r>
              <a:rPr lang="tr-TR" dirty="0"/>
              <a:t> is </a:t>
            </a:r>
            <a:r>
              <a:rPr lang="tr-TR" dirty="0" err="1"/>
              <a:t>layout</a:t>
            </a:r>
            <a:r>
              <a:rPr lang="tr-TR" dirty="0"/>
              <a:t>. </a:t>
            </a:r>
          </a:p>
          <a:p>
            <a:pPr marL="0" indent="0">
              <a:buNone/>
            </a:pP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forward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adjust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prerequistes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990534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them</a:t>
            </a:r>
            <a:r>
              <a:rPr lang="tr-TR" dirty="0"/>
              <a:t> in 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.</a:t>
            </a:r>
          </a:p>
          <a:p>
            <a:pPr marL="0" indent="0">
              <a:buNone/>
            </a:pP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images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following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;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App</a:t>
            </a:r>
            <a:r>
              <a:rPr lang="tr-TR" dirty="0"/>
              <a:t> &gt; </a:t>
            </a:r>
            <a:r>
              <a:rPr lang="tr-TR" dirty="0" err="1"/>
              <a:t>Res</a:t>
            </a:r>
            <a:r>
              <a:rPr lang="tr-TR" dirty="0"/>
              <a:t> &gt; </a:t>
            </a:r>
            <a:r>
              <a:rPr lang="tr-TR" dirty="0" err="1"/>
              <a:t>Drawable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look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.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</a:p>
          <a:p>
            <a:pPr marL="0" indent="0">
              <a:buNone/>
            </a:pPr>
            <a:r>
              <a:rPr lang="tr-TR" dirty="0"/>
              <a:t>circle.png </a:t>
            </a:r>
            <a:r>
              <a:rPr lang="tr-TR" dirty="0" err="1"/>
              <a:t>and</a:t>
            </a:r>
            <a:r>
              <a:rPr lang="tr-TR" dirty="0"/>
              <a:t> ic_main.png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worry</a:t>
            </a:r>
            <a:r>
              <a:rPr lang="tr-TR" dirty="0"/>
              <a:t>. </a:t>
            </a:r>
          </a:p>
          <a:p>
            <a:pPr marL="0" indent="0">
              <a:buNone/>
            </a:pPr>
            <a:r>
              <a:rPr lang="tr-TR" dirty="0"/>
              <a:t>I </a:t>
            </a:r>
            <a:r>
              <a:rPr lang="tr-TR" dirty="0" err="1"/>
              <a:t>already</a:t>
            </a:r>
            <a:r>
              <a:rPr lang="tr-TR" dirty="0"/>
              <a:t> </a:t>
            </a:r>
            <a:r>
              <a:rPr lang="tr-TR" dirty="0" err="1"/>
              <a:t>added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 </a:t>
            </a:r>
            <a:r>
              <a:rPr lang="tr-TR" dirty="0" err="1"/>
              <a:t>too</a:t>
            </a:r>
            <a:r>
              <a:rPr lang="tr-TR" dirty="0"/>
              <a:t> in </a:t>
            </a:r>
            <a:r>
              <a:rPr lang="tr-TR" dirty="0" err="1"/>
              <a:t>Github</a:t>
            </a:r>
            <a:r>
              <a:rPr lang="tr-TR" dirty="0"/>
              <a:t> !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3C20617-708C-4E7D-9750-7DC696326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7" y="3140967"/>
            <a:ext cx="4260837" cy="302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8728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ImageView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layout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circle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. </a:t>
            </a:r>
            <a:r>
              <a:rPr lang="tr-TR" dirty="0" err="1"/>
              <a:t>Actually</a:t>
            </a:r>
            <a:r>
              <a:rPr lang="tr-TR" dirty="0"/>
              <a:t> i </a:t>
            </a:r>
            <a:r>
              <a:rPr lang="tr-TR" dirty="0" err="1"/>
              <a:t>drawed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in paint.net.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,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go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 !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93766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0A54128-DAA7-4355-A596-39B67699D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1630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9653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start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.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is Start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is </a:t>
            </a:r>
            <a:r>
              <a:rPr lang="tr-TR" dirty="0" err="1"/>
              <a:t>Finish</a:t>
            </a:r>
            <a:r>
              <a:rPr lang="tr-TR" dirty="0"/>
              <a:t>.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button</a:t>
            </a:r>
            <a:r>
              <a:rPr lang="tr-TR" dirty="0"/>
              <a:t> as </a:t>
            </a:r>
            <a:r>
              <a:rPr lang="tr-TR" dirty="0" err="1"/>
              <a:t>circle</a:t>
            </a:r>
            <a:r>
              <a:rPr lang="tr-TR" dirty="0"/>
              <a:t> inside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imageView</a:t>
            </a:r>
            <a:r>
              <a:rPr lang="tr-TR" dirty="0"/>
              <a:t>.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little</a:t>
            </a:r>
            <a:r>
              <a:rPr lang="tr-TR" dirty="0"/>
              <a:t> </a:t>
            </a:r>
            <a:r>
              <a:rPr lang="tr-TR" dirty="0" err="1"/>
              <a:t>drawing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Drawable</a:t>
            </a:r>
            <a:r>
              <a:rPr lang="tr-TR" dirty="0"/>
              <a:t> file </a:t>
            </a:r>
            <a:r>
              <a:rPr lang="tr-TR" dirty="0" err="1"/>
              <a:t>again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But </a:t>
            </a:r>
            <a:r>
              <a:rPr lang="tr-TR" dirty="0" err="1"/>
              <a:t>this</a:t>
            </a:r>
            <a:r>
              <a:rPr lang="tr-TR" dirty="0"/>
              <a:t> time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draw</a:t>
            </a:r>
            <a:r>
              <a:rPr lang="tr-TR" dirty="0"/>
              <a:t> </a:t>
            </a:r>
            <a:r>
              <a:rPr lang="tr-TR" dirty="0" err="1"/>
              <a:t>something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xml</a:t>
            </a:r>
            <a:r>
              <a:rPr lang="tr-TR" dirty="0"/>
              <a:t> file. </a:t>
            </a:r>
            <a:r>
              <a:rPr lang="tr-TR" dirty="0" err="1"/>
              <a:t>To</a:t>
            </a:r>
            <a:r>
              <a:rPr lang="tr-TR" dirty="0"/>
              <a:t> do </a:t>
            </a:r>
            <a:r>
              <a:rPr lang="tr-TR" dirty="0" err="1"/>
              <a:t>this</a:t>
            </a:r>
            <a:r>
              <a:rPr lang="tr-TR" dirty="0"/>
              <a:t>;</a:t>
            </a:r>
          </a:p>
          <a:p>
            <a:pPr marL="0" indent="0">
              <a:buNone/>
            </a:pPr>
            <a:r>
              <a:rPr lang="tr-TR" dirty="0" err="1"/>
              <a:t>App</a:t>
            </a:r>
            <a:r>
              <a:rPr lang="tr-TR" dirty="0"/>
              <a:t> &gt; </a:t>
            </a:r>
            <a:r>
              <a:rPr lang="tr-TR" dirty="0" err="1"/>
              <a:t>Res</a:t>
            </a:r>
            <a:r>
              <a:rPr lang="tr-TR" dirty="0"/>
              <a:t> &gt; </a:t>
            </a:r>
            <a:r>
              <a:rPr lang="tr-TR" dirty="0" err="1"/>
              <a:t>drawable</a:t>
            </a:r>
            <a:r>
              <a:rPr lang="tr-TR" dirty="0"/>
              <a:t> &gt; </a:t>
            </a:r>
            <a:r>
              <a:rPr lang="tr-TR" dirty="0" err="1"/>
              <a:t>right</a:t>
            </a:r>
            <a:r>
              <a:rPr lang="tr-TR" dirty="0"/>
              <a:t> </a:t>
            </a:r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New &gt; </a:t>
            </a:r>
            <a:r>
              <a:rPr lang="tr-TR" dirty="0" err="1"/>
              <a:t>Drawable</a:t>
            </a:r>
            <a:r>
              <a:rPr lang="tr-TR" dirty="0"/>
              <a:t> </a:t>
            </a:r>
            <a:r>
              <a:rPr lang="tr-TR" dirty="0" err="1"/>
              <a:t>resouce</a:t>
            </a:r>
            <a:r>
              <a:rPr lang="tr-TR" dirty="0"/>
              <a:t> file</a:t>
            </a:r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name </a:t>
            </a:r>
            <a:r>
              <a:rPr lang="tr-TR" dirty="0" err="1"/>
              <a:t>this</a:t>
            </a:r>
            <a:r>
              <a:rPr lang="tr-TR" dirty="0"/>
              <a:t> file as circle_button.xml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1825610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 &amp; Design: </a:t>
            </a:r>
            <a:r>
              <a:rPr lang="tr-TR" dirty="0"/>
              <a:t>circle_button.xml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EF44C3-3B95-472B-BE1F-7CB7703AC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2"/>
            <a:ext cx="10360501" cy="261645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2BBAA5B-C684-469E-A2BC-DF6EA72A1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3499896"/>
            <a:ext cx="2655046" cy="3083467"/>
          </a:xfrm>
          <a:prstGeom prst="rect">
            <a:avLst/>
          </a:prstGeom>
        </p:spPr>
      </p:pic>
      <p:sp>
        <p:nvSpPr>
          <p:cNvPr id="8" name="İçerik Yer Tutucusu 6">
            <a:extLst>
              <a:ext uri="{FF2B5EF4-FFF2-40B4-BE49-F238E27FC236}">
                <a16:creationId xmlns:a16="http://schemas.microsoft.com/office/drawing/2014/main" id="{755318A4-E262-48E1-9280-7DC3E72A2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972" y="4437112"/>
            <a:ext cx="5112568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draws</a:t>
            </a:r>
            <a:r>
              <a:rPr lang="tr-TR" dirty="0"/>
              <a:t> an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 =&gt;</a:t>
            </a:r>
          </a:p>
          <a:p>
            <a:pPr marL="0" indent="0">
              <a:buNone/>
            </a:pP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look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friendly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9678209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 in activity_main.xml file.</a:t>
            </a:r>
          </a:p>
          <a:p>
            <a:pPr marL="0" indent="0">
              <a:buNone/>
            </a:pPr>
            <a:r>
              <a:rPr lang="tr-TR" dirty="0"/>
              <a:t>As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said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;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Start </a:t>
            </a:r>
            <a:r>
              <a:rPr lang="tr-TR" dirty="0" err="1"/>
              <a:t>and</a:t>
            </a:r>
            <a:r>
              <a:rPr lang="tr-TR" dirty="0"/>
              <a:t> Stop</a:t>
            </a:r>
          </a:p>
          <a:p>
            <a:pPr marL="0" indent="0">
              <a:buNone/>
            </a:pP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exact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copy</a:t>
            </a:r>
            <a:r>
              <a:rPr lang="tr-TR" dirty="0"/>
              <a:t> of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except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texts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visibility</a:t>
            </a:r>
            <a:r>
              <a:rPr lang="tr-TR" dirty="0"/>
              <a:t> </a:t>
            </a:r>
            <a:r>
              <a:rPr lang="tr-TR" dirty="0" err="1"/>
              <a:t>states</a:t>
            </a:r>
            <a:r>
              <a:rPr lang="tr-TR" dirty="0"/>
              <a:t>.</a:t>
            </a:r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Start </a:t>
            </a:r>
            <a:r>
              <a:rPr lang="tr-TR" dirty="0" err="1"/>
              <a:t>button</a:t>
            </a:r>
            <a:r>
              <a:rPr lang="tr-TR" dirty="0"/>
              <a:t> on </a:t>
            </a:r>
            <a:r>
              <a:rPr lang="tr-TR" dirty="0" err="1"/>
              <a:t>activity</a:t>
            </a:r>
            <a:r>
              <a:rPr lang="tr-TR" dirty="0"/>
              <a:t> start.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set Start </a:t>
            </a:r>
            <a:r>
              <a:rPr lang="tr-TR" dirty="0" err="1"/>
              <a:t>button</a:t>
            </a:r>
            <a:r>
              <a:rPr lang="tr-TR" dirty="0"/>
              <a:t> as </a:t>
            </a:r>
            <a:r>
              <a:rPr lang="tr-TR" dirty="0" err="1"/>
              <a:t>visible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set Stop </a:t>
            </a:r>
            <a:r>
              <a:rPr lang="tr-TR" dirty="0" err="1"/>
              <a:t>button</a:t>
            </a:r>
            <a:r>
              <a:rPr lang="tr-TR" dirty="0"/>
              <a:t> as </a:t>
            </a:r>
            <a:r>
              <a:rPr lang="tr-TR" dirty="0" err="1"/>
              <a:t>invisible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images</a:t>
            </a:r>
            <a:r>
              <a:rPr lang="tr-TR" dirty="0"/>
              <a:t>;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351062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b="1" dirty="0" err="1"/>
              <a:t>What</a:t>
            </a:r>
            <a:r>
              <a:rPr lang="tr-TR" b="1" dirty="0"/>
              <a:t> is </a:t>
            </a:r>
            <a:r>
              <a:rPr lang="tr-TR" b="1" dirty="0" err="1"/>
              <a:t>Chronometer</a:t>
            </a:r>
            <a:r>
              <a:rPr lang="tr-TR" b="1" dirty="0"/>
              <a:t> Object ?</a:t>
            </a:r>
            <a:endParaRPr lang="en-US" b="1" dirty="0"/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en-US" dirty="0"/>
              <a:t>In a </a:t>
            </a:r>
            <a:r>
              <a:rPr lang="tr-TR" dirty="0"/>
              <a:t>stop </a:t>
            </a:r>
            <a:r>
              <a:rPr lang="tr-TR" dirty="0" err="1"/>
              <a:t>watch</a:t>
            </a:r>
            <a:r>
              <a:rPr lang="tr-TR" dirty="0"/>
              <a:t> / </a:t>
            </a:r>
            <a:r>
              <a:rPr lang="tr-TR" dirty="0" err="1"/>
              <a:t>chronometer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en-US" dirty="0"/>
              <a:t>, we use </a:t>
            </a:r>
            <a:r>
              <a:rPr lang="tr-TR" dirty="0"/>
              <a:t>«</a:t>
            </a:r>
            <a:r>
              <a:rPr lang="tr-TR" dirty="0" err="1"/>
              <a:t>chronometer</a:t>
            </a:r>
            <a:r>
              <a:rPr lang="tr-TR" dirty="0"/>
              <a:t>» </a:t>
            </a:r>
            <a:r>
              <a:rPr lang="tr-TR" dirty="0" err="1"/>
              <a:t>object</a:t>
            </a:r>
            <a:r>
              <a:rPr lang="tr-TR" dirty="0"/>
              <a:t> </a:t>
            </a:r>
            <a:r>
              <a:rPr lang="en-US" dirty="0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workflow</a:t>
            </a:r>
            <a:r>
              <a:rPr lang="tr-TR" dirty="0"/>
              <a:t> </a:t>
            </a:r>
            <a:r>
              <a:rPr lang="tr-TR" dirty="0" err="1"/>
              <a:t>easy</a:t>
            </a:r>
            <a:r>
              <a:rPr lang="tr-TR" dirty="0"/>
              <a:t>.</a:t>
            </a:r>
            <a:br>
              <a:rPr lang="en-US" dirty="0"/>
            </a:br>
            <a:endParaRPr lang="tr-TR" dirty="0"/>
          </a:p>
          <a:p>
            <a:pPr marL="0" indent="0">
              <a:buNone/>
            </a:pPr>
            <a:r>
              <a:rPr lang="tr-TR" dirty="0"/>
              <a:t>Beside </a:t>
            </a:r>
            <a:r>
              <a:rPr lang="tr-TR" dirty="0" err="1"/>
              <a:t>handler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runnable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chronometer</a:t>
            </a:r>
            <a:r>
              <a:rPr lang="tr-TR" dirty="0"/>
              <a:t> </a:t>
            </a:r>
            <a:r>
              <a:rPr lang="tr-TR" dirty="0" err="1"/>
              <a:t>applications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hold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minute,second,milisecond</a:t>
            </a:r>
            <a:r>
              <a:rPr lang="tr-TR" dirty="0"/>
              <a:t> </a:t>
            </a:r>
            <a:r>
              <a:rPr lang="tr-TR" dirty="0" err="1"/>
              <a:t>seperately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write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readable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406967D-1DAB-4297-A704-EC055A097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" y="836711"/>
            <a:ext cx="10360501" cy="57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773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F7CBC93-1893-4208-A7EA-57320768C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945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/>
              <a:t>Design: </a:t>
            </a:r>
            <a:r>
              <a:rPr lang="tr-TR" dirty="0" err="1"/>
              <a:t>Activity_main.xml’s</a:t>
            </a:r>
            <a:r>
              <a:rPr lang="tr-TR" dirty="0"/>
              <a:t> </a:t>
            </a:r>
            <a:r>
              <a:rPr lang="tr-TR" dirty="0" err="1"/>
              <a:t>last</a:t>
            </a:r>
            <a:r>
              <a:rPr lang="tr-TR" dirty="0"/>
              <a:t> </a:t>
            </a:r>
            <a:r>
              <a:rPr lang="tr-TR" dirty="0" err="1"/>
              <a:t>state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8050202-91B4-4D67-ACC0-A9BAD5A0D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937" y="836712"/>
            <a:ext cx="3528392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081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 </a:t>
            </a:r>
            <a:r>
              <a:rPr lang="tr-TR" dirty="0" err="1"/>
              <a:t>almost</a:t>
            </a:r>
            <a:r>
              <a:rPr lang="tr-TR" dirty="0"/>
              <a:t> </a:t>
            </a:r>
            <a:r>
              <a:rPr lang="tr-TR" dirty="0" err="1"/>
              <a:t>finished</a:t>
            </a:r>
            <a:r>
              <a:rPr lang="tr-TR" dirty="0"/>
              <a:t>. </a:t>
            </a: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start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write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java</a:t>
            </a:r>
            <a:r>
              <a:rPr lang="tr-TR" dirty="0"/>
              <a:t> </a:t>
            </a:r>
            <a:r>
              <a:rPr lang="tr-TR" dirty="0" err="1"/>
              <a:t>codes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animate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circle’s</a:t>
            </a:r>
            <a:r>
              <a:rPr lang="tr-TR" dirty="0"/>
              <a:t> </a:t>
            </a:r>
            <a:r>
              <a:rPr lang="tr-TR" dirty="0" err="1"/>
              <a:t>black</a:t>
            </a:r>
            <a:r>
              <a:rPr lang="tr-TR" dirty="0"/>
              <a:t> </a:t>
            </a:r>
            <a:r>
              <a:rPr lang="tr-TR" dirty="0" err="1"/>
              <a:t>dot</a:t>
            </a:r>
            <a:r>
              <a:rPr lang="tr-TR" dirty="0"/>
              <a:t> in </a:t>
            </a:r>
            <a:r>
              <a:rPr lang="tr-TR" dirty="0" err="1"/>
              <a:t>dedicated</a:t>
            </a:r>
            <a:r>
              <a:rPr lang="tr-TR" dirty="0"/>
              <a:t> </a:t>
            </a:r>
            <a:r>
              <a:rPr lang="tr-TR" dirty="0" err="1"/>
              <a:t>interval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infinite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do </a:t>
            </a:r>
            <a:r>
              <a:rPr lang="tr-TR" dirty="0" err="1"/>
              <a:t>this</a:t>
            </a:r>
            <a:r>
              <a:rPr lang="tr-TR" dirty="0"/>
              <a:t>. </a:t>
            </a:r>
            <a:r>
              <a:rPr lang="tr-TR" dirty="0" err="1"/>
              <a:t>However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primitive</a:t>
            </a:r>
            <a:r>
              <a:rPr lang="tr-TR" dirty="0"/>
              <a:t> </a:t>
            </a:r>
            <a:r>
              <a:rPr lang="tr-TR" dirty="0" err="1"/>
              <a:t>technique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.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circle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, </a:t>
            </a:r>
            <a:r>
              <a:rPr lang="tr-TR" dirty="0" err="1"/>
              <a:t>so</a:t>
            </a:r>
            <a:r>
              <a:rPr lang="tr-TR" dirty="0"/>
              <a:t> it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look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just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black</a:t>
            </a:r>
            <a:r>
              <a:rPr lang="tr-TR" dirty="0"/>
              <a:t> hole at </a:t>
            </a:r>
            <a:r>
              <a:rPr lang="tr-TR" dirty="0" err="1"/>
              <a:t>the</a:t>
            </a:r>
            <a:r>
              <a:rPr lang="tr-TR" dirty="0"/>
              <a:t> 12 </a:t>
            </a:r>
            <a:r>
              <a:rPr lang="tr-TR" dirty="0" err="1"/>
              <a:t>turning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257628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animate</a:t>
            </a:r>
            <a:r>
              <a:rPr lang="tr-TR" dirty="0"/>
              <a:t> </a:t>
            </a:r>
            <a:r>
              <a:rPr lang="tr-TR" dirty="0" err="1"/>
              <a:t>something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Android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animations</a:t>
            </a:r>
            <a:r>
              <a:rPr lang="tr-TR" dirty="0"/>
              <a:t>. </a:t>
            </a: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an anim file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;</a:t>
            </a:r>
          </a:p>
          <a:p>
            <a:pPr marL="0" indent="0" algn="ctr">
              <a:buNone/>
            </a:pPr>
            <a:r>
              <a:rPr lang="tr-TR" dirty="0" err="1"/>
              <a:t>App</a:t>
            </a:r>
            <a:r>
              <a:rPr lang="tr-TR" dirty="0"/>
              <a:t> &gt; </a:t>
            </a:r>
            <a:r>
              <a:rPr lang="tr-TR" dirty="0" err="1"/>
              <a:t>Res</a:t>
            </a:r>
            <a:r>
              <a:rPr lang="tr-TR" dirty="0"/>
              <a:t> &gt; Anim</a:t>
            </a:r>
          </a:p>
          <a:p>
            <a:pPr marL="0" indent="0">
              <a:buNone/>
            </a:pP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,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an </a:t>
            </a:r>
            <a:r>
              <a:rPr lang="tr-TR" dirty="0" err="1"/>
              <a:t>animation</a:t>
            </a:r>
            <a:r>
              <a:rPr lang="tr-TR" dirty="0"/>
              <a:t> file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right</a:t>
            </a:r>
            <a:r>
              <a:rPr lang="tr-TR" dirty="0"/>
              <a:t> </a:t>
            </a:r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Anim file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select</a:t>
            </a:r>
            <a:r>
              <a:rPr lang="tr-TR" dirty="0"/>
              <a:t> New &gt; </a:t>
            </a:r>
            <a:r>
              <a:rPr lang="tr-TR" dirty="0" err="1"/>
              <a:t>Animation</a:t>
            </a:r>
            <a:r>
              <a:rPr lang="tr-TR" dirty="0"/>
              <a:t> </a:t>
            </a:r>
            <a:r>
              <a:rPr lang="tr-TR" dirty="0" err="1"/>
              <a:t>resource</a:t>
            </a:r>
            <a:r>
              <a:rPr lang="tr-TR" dirty="0"/>
              <a:t> file</a:t>
            </a:r>
          </a:p>
          <a:p>
            <a:pPr marL="0" indent="0">
              <a:buNone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.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. </a:t>
            </a: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rotation.xml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linear_interpolator.xml file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it in rotation.xml. </a:t>
            </a:r>
            <a:r>
              <a:rPr lang="tr-TR" dirty="0" err="1"/>
              <a:t>It</a:t>
            </a:r>
            <a:r>
              <a:rPr lang="tr-TR" dirty="0"/>
              <a:t>’ </a:t>
            </a:r>
            <a:r>
              <a:rPr lang="tr-TR" dirty="0" err="1"/>
              <a:t>may</a:t>
            </a:r>
            <a:r>
              <a:rPr lang="tr-TR" dirty="0"/>
              <a:t> be </a:t>
            </a:r>
            <a:r>
              <a:rPr lang="tr-TR" dirty="0" err="1"/>
              <a:t>sounds</a:t>
            </a:r>
            <a:r>
              <a:rPr lang="tr-TR" dirty="0"/>
              <a:t> </a:t>
            </a:r>
            <a:r>
              <a:rPr lang="tr-TR" dirty="0" err="1"/>
              <a:t>confusing</a:t>
            </a:r>
            <a:r>
              <a:rPr lang="tr-TR" dirty="0"/>
              <a:t> but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worry</a:t>
            </a:r>
            <a:r>
              <a:rPr lang="tr-TR" dirty="0"/>
              <a:t>, </a:t>
            </a:r>
            <a:r>
              <a:rPr lang="tr-TR" dirty="0" err="1"/>
              <a:t>it’s</a:t>
            </a:r>
            <a:r>
              <a:rPr lang="tr-TR" dirty="0"/>
              <a:t> not !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2644752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linear_interpolator.xml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3EDDFEC-19B2-424D-91B6-B64073487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2"/>
            <a:ext cx="10360501" cy="1656184"/>
          </a:xfrm>
          <a:prstGeom prst="rect">
            <a:avLst/>
          </a:prstGeom>
        </p:spPr>
      </p:pic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FC58CDB2-823E-4E99-9BC5-60305903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90" y="2708920"/>
            <a:ext cx="9733444" cy="36711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As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see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just</a:t>
            </a:r>
            <a:r>
              <a:rPr lang="tr-TR" dirty="0"/>
              <a:t> </a:t>
            </a:r>
            <a:r>
              <a:rPr lang="tr-TR" dirty="0" err="1"/>
              <a:t>changed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object’s</a:t>
            </a:r>
            <a:r>
              <a:rPr lang="tr-TR" dirty="0"/>
              <a:t> name as </a:t>
            </a:r>
            <a:r>
              <a:rPr lang="tr-TR" dirty="0" err="1"/>
              <a:t>linearInterpolator</a:t>
            </a:r>
            <a:r>
              <a:rPr lang="tr-TR" dirty="0"/>
              <a:t>,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them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press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Animation</a:t>
            </a:r>
            <a:r>
              <a:rPr lang="tr-TR" dirty="0"/>
              <a:t> </a:t>
            </a:r>
            <a:r>
              <a:rPr lang="tr-TR" dirty="0" err="1"/>
              <a:t>resource</a:t>
            </a:r>
            <a:r>
              <a:rPr lang="tr-TR" dirty="0"/>
              <a:t> file </a:t>
            </a:r>
            <a:r>
              <a:rPr lang="tr-TR" dirty="0" err="1"/>
              <a:t>button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proceed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rotation.xml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32666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rotation.xml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1FC8161-B315-48F1-A43E-1AAA1BB30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87" y="1268760"/>
            <a:ext cx="1036050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3148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last</a:t>
            </a:r>
            <a:r>
              <a:rPr lang="tr-TR" dirty="0"/>
              <a:t> </a:t>
            </a:r>
            <a:r>
              <a:rPr lang="tr-TR" dirty="0" err="1"/>
              <a:t>touches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finally</a:t>
            </a:r>
            <a:r>
              <a:rPr lang="tr-TR" dirty="0"/>
              <a:t> </a:t>
            </a:r>
            <a:r>
              <a:rPr lang="tr-TR" dirty="0" err="1"/>
              <a:t>finished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start MainActivity.java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 in </a:t>
            </a:r>
            <a:r>
              <a:rPr lang="tr-TR" dirty="0" err="1"/>
              <a:t>harmony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2759753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/>
              <a:t>MainActivity.java: </a:t>
            </a:r>
            <a:r>
              <a:rPr lang="tr-TR" dirty="0"/>
              <a:t>Global </a:t>
            </a:r>
            <a:r>
              <a:rPr lang="tr-TR" dirty="0" err="1"/>
              <a:t>Variables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503E0FA-0686-45F4-B481-107DE2442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2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5846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r>
              <a:rPr lang="tr-TR" b="1" dirty="0"/>
              <a:t>MainActivity.java: </a:t>
            </a:r>
            <a:r>
              <a:rPr lang="tr-TR" dirty="0" err="1"/>
              <a:t>Defining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variables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50BE13D-0F6D-467C-86C7-9E22148DD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650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spesific</a:t>
            </a:r>
            <a:r>
              <a:rPr lang="tr-TR" dirty="0"/>
              <a:t>, it </a:t>
            </a:r>
            <a:r>
              <a:rPr lang="tr-TR" dirty="0" err="1"/>
              <a:t>work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;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76408CEC-8A6D-410C-8D60-D8878C6A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40" y="836712"/>
            <a:ext cx="3096344" cy="5746651"/>
          </a:xfrm>
        </p:spPr>
      </p:pic>
    </p:spTree>
    <p:extLst>
      <p:ext uri="{BB962C8B-B14F-4D97-AF65-F5344CB8AC3E}">
        <p14:creationId xmlns:p14="http://schemas.microsoft.com/office/powerpoint/2010/main" val="28445459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r>
              <a:rPr lang="tr-TR" b="1" dirty="0"/>
              <a:t>MainActivity.java: </a:t>
            </a:r>
            <a:r>
              <a:rPr lang="tr-TR" dirty="0"/>
              <a:t>Start </a:t>
            </a:r>
            <a:r>
              <a:rPr lang="tr-TR" dirty="0" err="1"/>
              <a:t>Button’s</a:t>
            </a:r>
            <a:r>
              <a:rPr lang="tr-TR" dirty="0"/>
              <a:t> </a:t>
            </a:r>
            <a:r>
              <a:rPr lang="tr-TR" dirty="0" err="1"/>
              <a:t>onClick</a:t>
            </a:r>
            <a:r>
              <a:rPr lang="tr-TR" dirty="0"/>
              <a:t> </a:t>
            </a:r>
            <a:r>
              <a:rPr lang="tr-TR" dirty="0" err="1"/>
              <a:t>event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DAAA34B-6E68-481F-A839-FC8EC4FB2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7352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r>
              <a:rPr lang="tr-TR" b="1" dirty="0"/>
              <a:t>MainActivity.java: </a:t>
            </a:r>
            <a:r>
              <a:rPr lang="tr-TR" dirty="0"/>
              <a:t>Stop </a:t>
            </a:r>
            <a:r>
              <a:rPr lang="tr-TR" dirty="0" err="1"/>
              <a:t>Button’s</a:t>
            </a:r>
            <a:r>
              <a:rPr lang="tr-TR" dirty="0"/>
              <a:t> </a:t>
            </a:r>
            <a:r>
              <a:rPr lang="tr-TR" dirty="0" err="1"/>
              <a:t>onClick</a:t>
            </a:r>
            <a:r>
              <a:rPr lang="tr-TR" dirty="0"/>
              <a:t> </a:t>
            </a:r>
            <a:r>
              <a:rPr lang="tr-TR" dirty="0" err="1"/>
              <a:t>event</a:t>
            </a:r>
            <a:endParaRPr lang="en-US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7760557A-5D89-4BB2-8A97-BC9ACD6FF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2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1018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tr-TR" dirty="0" err="1"/>
              <a:t>Congratulations</a:t>
            </a:r>
            <a:r>
              <a:rPr lang="tr-TR" dirty="0"/>
              <a:t> 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  <a:p>
            <a:pPr marL="0" indent="0" algn="ctr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finally</a:t>
            </a:r>
            <a:r>
              <a:rPr lang="tr-TR" dirty="0"/>
              <a:t> </a:t>
            </a:r>
            <a:r>
              <a:rPr lang="tr-TR" dirty="0" err="1"/>
              <a:t>finished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!</a:t>
            </a:r>
          </a:p>
          <a:p>
            <a:pPr marL="0" indent="0" algn="ctr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let’s</a:t>
            </a:r>
            <a:r>
              <a:rPr lang="tr-TR" dirty="0"/>
              <a:t> </a:t>
            </a:r>
            <a:r>
              <a:rPr lang="tr-TR" dirty="0" err="1"/>
              <a:t>look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made</a:t>
            </a:r>
            <a:r>
              <a:rPr lang="tr-TR" dirty="0"/>
              <a:t> </a:t>
            </a:r>
            <a:r>
              <a:rPr lang="tr-TR" dirty="0" err="1"/>
              <a:t>again</a:t>
            </a:r>
            <a:r>
              <a:rPr lang="tr-TR" dirty="0"/>
              <a:t>…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0491357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When</a:t>
            </a:r>
            <a:r>
              <a:rPr lang="tr-TR" b="1" dirty="0"/>
              <a:t>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run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application</a:t>
            </a:r>
            <a:r>
              <a:rPr lang="tr-TR" b="1" dirty="0"/>
              <a:t>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see</a:t>
            </a:r>
            <a:r>
              <a:rPr lang="tr-TR" b="1" dirty="0"/>
              <a:t> </a:t>
            </a:r>
            <a:r>
              <a:rPr lang="tr-TR" b="1" dirty="0" err="1"/>
              <a:t>this</a:t>
            </a:r>
            <a:r>
              <a:rPr lang="tr-TR" b="1" dirty="0"/>
              <a:t>;</a:t>
            </a:r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93949505-762A-45C7-93F5-BB0156BB54BD}"/>
              </a:ext>
            </a:extLst>
          </p:cNvPr>
          <p:cNvSpPr/>
          <p:nvPr/>
        </p:nvSpPr>
        <p:spPr>
          <a:xfrm>
            <a:off x="5906766" y="1700808"/>
            <a:ext cx="98473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&gt;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0AAFC30-688D-42E3-84B5-2DDE9926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143"/>
            <a:ext cx="3363361" cy="568863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F5BAF01-59F0-4202-B340-E3E63A62C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023" y="836143"/>
            <a:ext cx="3363361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2903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achievement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, </a:t>
            </a:r>
            <a:r>
              <a:rPr lang="tr-TR" dirty="0" err="1"/>
              <a:t>let’s</a:t>
            </a:r>
            <a:r>
              <a:rPr lang="tr-TR" dirty="0"/>
              <a:t> </a:t>
            </a:r>
            <a:r>
              <a:rPr lang="tr-TR" dirty="0" err="1"/>
              <a:t>watch</a:t>
            </a:r>
            <a:r>
              <a:rPr lang="tr-TR" dirty="0"/>
              <a:t> it </a:t>
            </a:r>
            <a:r>
              <a:rPr lang="tr-TR" dirty="0" err="1"/>
              <a:t>again</a:t>
            </a:r>
            <a:r>
              <a:rPr lang="tr-TR" dirty="0"/>
              <a:t> !</a:t>
            </a:r>
            <a:endParaRPr lang="en-US" dirty="0"/>
          </a:p>
        </p:txBody>
      </p:sp>
      <p:pic>
        <p:nvPicPr>
          <p:cNvPr id="5" name="ChronomeRterVideo">
            <a:hlinkClick r:id="" action="ppaction://media"/>
            <a:extLst>
              <a:ext uri="{FF2B5EF4-FFF2-40B4-BE49-F238E27FC236}">
                <a16:creationId xmlns:a16="http://schemas.microsoft.com/office/drawing/2014/main" id="{666A3DFA-C9BD-472D-AE82-FB49D9E1F2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9314" y="836712"/>
            <a:ext cx="2963290" cy="5958376"/>
          </a:xfrm>
        </p:spPr>
      </p:pic>
    </p:spTree>
    <p:extLst>
      <p:ext uri="{BB962C8B-B14F-4D97-AF65-F5344CB8AC3E}">
        <p14:creationId xmlns:p14="http://schemas.microsoft.com/office/powerpoint/2010/main" val="3468779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b="1" dirty="0" err="1"/>
              <a:t>Thank</a:t>
            </a:r>
            <a:r>
              <a:rPr lang="tr-TR" b="1" dirty="0"/>
              <a:t> </a:t>
            </a:r>
            <a:r>
              <a:rPr lang="tr-TR" b="1" dirty="0" err="1"/>
              <a:t>you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watching</a:t>
            </a:r>
            <a:r>
              <a:rPr lang="tr-TR" b="1" dirty="0"/>
              <a:t> &amp; </a:t>
            </a:r>
            <a:r>
              <a:rPr lang="tr-TR" b="1" dirty="0" err="1"/>
              <a:t>listening</a:t>
            </a:r>
            <a:r>
              <a:rPr lang="tr-TR" b="1" dirty="0"/>
              <a:t>!</a:t>
            </a:r>
            <a:endParaRPr lang="en-US" b="1" dirty="0"/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6238428" y="1700808"/>
            <a:ext cx="5628988" cy="4462272"/>
          </a:xfrm>
        </p:spPr>
        <p:txBody>
          <a:bodyPr rtlCol="0">
            <a:normAutofit fontScale="92500" lnSpcReduction="10000"/>
          </a:bodyPr>
          <a:lstStyle/>
          <a:p>
            <a:pPr marL="0" indent="0" rtl="0">
              <a:buNone/>
            </a:pPr>
            <a:r>
              <a:rPr lang="tr-TR" dirty="0"/>
              <a:t>I </a:t>
            </a:r>
            <a:r>
              <a:rPr lang="tr-TR" dirty="0" err="1"/>
              <a:t>hope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presentation</a:t>
            </a:r>
            <a:r>
              <a:rPr lang="tr-TR" dirty="0"/>
              <a:t> has </a:t>
            </a:r>
            <a:r>
              <a:rPr lang="tr-TR" dirty="0" err="1"/>
              <a:t>brought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something</a:t>
            </a:r>
            <a:r>
              <a:rPr lang="tr-TR" dirty="0"/>
              <a:t>. </a:t>
            </a:r>
          </a:p>
          <a:p>
            <a:pPr marL="0" indent="0" rtl="0">
              <a:buNone/>
            </a:pP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understand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subject</a:t>
            </a:r>
            <a:r>
              <a:rPr lang="tr-TR" dirty="0"/>
              <a:t> </a:t>
            </a:r>
            <a:r>
              <a:rPr lang="tr-TR" dirty="0" err="1"/>
              <a:t>even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,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access</a:t>
            </a:r>
            <a:r>
              <a:rPr lang="tr-TR" dirty="0"/>
              <a:t> </a:t>
            </a:r>
            <a:r>
              <a:rPr lang="tr-TR" dirty="0" err="1"/>
              <a:t>project’s</a:t>
            </a:r>
            <a:r>
              <a:rPr lang="tr-TR" dirty="0"/>
              <a:t> </a:t>
            </a:r>
            <a:r>
              <a:rPr lang="tr-TR" dirty="0" err="1"/>
              <a:t>source</a:t>
            </a:r>
            <a:r>
              <a:rPr lang="tr-TR" dirty="0"/>
              <a:t> </a:t>
            </a:r>
            <a:r>
              <a:rPr lang="tr-TR" dirty="0" err="1"/>
              <a:t>codes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Github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link </a:t>
            </a:r>
            <a:r>
              <a:rPr lang="tr-TR" dirty="0" err="1"/>
              <a:t>below</a:t>
            </a:r>
            <a:r>
              <a:rPr lang="tr-TR" dirty="0"/>
              <a:t>.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sandbox</a:t>
            </a:r>
            <a:r>
              <a:rPr lang="tr-TR" dirty="0"/>
              <a:t>.</a:t>
            </a:r>
          </a:p>
          <a:p>
            <a:pPr marL="0" indent="0">
              <a:buNone/>
            </a:pPr>
            <a:r>
              <a:rPr lang="tr-TR" dirty="0" err="1"/>
              <a:t>Github</a:t>
            </a:r>
            <a:r>
              <a:rPr lang="tr-TR" dirty="0"/>
              <a:t>: </a:t>
            </a:r>
            <a:r>
              <a:rPr lang="tr-TR" dirty="0">
                <a:hlinkClick r:id="rId2"/>
              </a:rPr>
              <a:t>github.com/</a:t>
            </a:r>
            <a:r>
              <a:rPr lang="tr-TR" dirty="0" err="1">
                <a:hlinkClick r:id="rId2"/>
              </a:rPr>
              <a:t>MertKRC</a:t>
            </a:r>
            <a:r>
              <a:rPr lang="tr-TR" dirty="0">
                <a:hlinkClick r:id="rId2"/>
              </a:rPr>
              <a:t>/</a:t>
            </a:r>
            <a:r>
              <a:rPr lang="tr-TR" dirty="0" err="1">
                <a:hlinkClick r:id="rId2"/>
              </a:rPr>
              <a:t>ChronomeRter</a:t>
            </a:r>
            <a:endParaRPr lang="tr-TR" dirty="0"/>
          </a:p>
          <a:p>
            <a:pPr marL="0" indent="0" algn="r" rtl="0">
              <a:buNone/>
            </a:pPr>
            <a:endParaRPr lang="tr-TR" b="1" dirty="0"/>
          </a:p>
          <a:p>
            <a:pPr marL="0" indent="0" algn="r" rtl="0">
              <a:buNone/>
            </a:pPr>
            <a:r>
              <a:rPr lang="tr-TR" b="1" dirty="0"/>
              <a:t>Mert KARACA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905FBE-57CF-4439-8A88-5E5FD0B6A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1498600"/>
            <a:ext cx="3075369" cy="50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98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Let’s</a:t>
            </a:r>
            <a:r>
              <a:rPr lang="tr-TR" dirty="0"/>
              <a:t> start </a:t>
            </a:r>
            <a:r>
              <a:rPr lang="tr-TR" dirty="0" err="1"/>
              <a:t>doing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 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First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open</a:t>
            </a:r>
            <a:r>
              <a:rPr lang="tr-TR" dirty="0"/>
              <a:t> an </a:t>
            </a:r>
            <a:r>
              <a:rPr lang="tr-TR" dirty="0" err="1"/>
              <a:t>empty</a:t>
            </a:r>
            <a:r>
              <a:rPr lang="tr-TR" dirty="0"/>
              <a:t> Project(</a:t>
            </a:r>
            <a:r>
              <a:rPr lang="tr-TR" dirty="0" err="1"/>
              <a:t>Empty</a:t>
            </a:r>
            <a:r>
              <a:rPr lang="tr-TR" dirty="0"/>
              <a:t> Activity)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.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. </a:t>
            </a:r>
          </a:p>
          <a:p>
            <a:pPr marL="0" indent="0">
              <a:buNone/>
            </a:pP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not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deal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layouts</a:t>
            </a:r>
            <a:r>
              <a:rPr lang="tr-TR" dirty="0"/>
              <a:t> </a:t>
            </a:r>
            <a:r>
              <a:rPr lang="tr-TR" dirty="0" err="1"/>
              <a:t>anymore</a:t>
            </a:r>
            <a:r>
              <a:rPr lang="tr-TR" dirty="0"/>
              <a:t>.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just</a:t>
            </a:r>
            <a:r>
              <a:rPr lang="tr-TR" dirty="0"/>
              <a:t> </a:t>
            </a:r>
            <a:r>
              <a:rPr lang="tr-TR" dirty="0" err="1"/>
              <a:t>focus</a:t>
            </a:r>
            <a:r>
              <a:rPr lang="tr-TR" dirty="0"/>
              <a:t> on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.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layouts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available</a:t>
            </a:r>
            <a:r>
              <a:rPr lang="tr-TR" dirty="0"/>
              <a:t> </a:t>
            </a:r>
            <a:r>
              <a:rPr lang="tr-TR" dirty="0" err="1"/>
              <a:t>under</a:t>
            </a:r>
            <a:r>
              <a:rPr lang="tr-TR" dirty="0"/>
              <a:t> </a:t>
            </a:r>
            <a:r>
              <a:rPr lang="tr-TR" dirty="0" err="1"/>
              <a:t>App</a:t>
            </a:r>
            <a:r>
              <a:rPr lang="tr-TR" dirty="0"/>
              <a:t> &gt; </a:t>
            </a:r>
            <a:r>
              <a:rPr lang="tr-TR" dirty="0" err="1"/>
              <a:t>Res</a:t>
            </a:r>
            <a:r>
              <a:rPr lang="tr-TR" dirty="0"/>
              <a:t> &gt; </a:t>
            </a:r>
            <a:r>
              <a:rPr lang="tr-TR" dirty="0" err="1"/>
              <a:t>Layout</a:t>
            </a:r>
            <a:r>
              <a:rPr lang="tr-TR" dirty="0"/>
              <a:t>. Right-</a:t>
            </a:r>
            <a:r>
              <a:rPr lang="tr-TR" dirty="0" err="1"/>
              <a:t>click</a:t>
            </a:r>
            <a:r>
              <a:rPr lang="tr-TR" dirty="0"/>
              <a:t> here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Project </a:t>
            </a:r>
            <a:r>
              <a:rPr lang="tr-TR" dirty="0" err="1"/>
              <a:t>section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click</a:t>
            </a:r>
            <a:r>
              <a:rPr lang="tr-TR" dirty="0"/>
              <a:t> on New &gt; «</a:t>
            </a:r>
            <a:r>
              <a:rPr lang="tr-TR" dirty="0" err="1"/>
              <a:t>Layout</a:t>
            </a:r>
            <a:r>
              <a:rPr lang="tr-TR" dirty="0"/>
              <a:t> </a:t>
            </a:r>
            <a:r>
              <a:rPr lang="tr-TR" dirty="0" err="1"/>
              <a:t>resouce</a:t>
            </a:r>
            <a:r>
              <a:rPr lang="tr-TR" dirty="0"/>
              <a:t> file» </a:t>
            </a:r>
            <a:r>
              <a:rPr lang="tr-TR" dirty="0" err="1"/>
              <a:t>and</a:t>
            </a:r>
            <a:r>
              <a:rPr lang="tr-TR" dirty="0"/>
              <a:t> name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layout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1152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/>
              <a:t>Design: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1C2B65B-3573-496F-96BE-D6CD0B6CB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836712"/>
            <a:ext cx="6526678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657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Chronometer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is </a:t>
            </a:r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in </a:t>
            </a:r>
            <a:r>
              <a:rPr lang="tr-TR" dirty="0" err="1"/>
              <a:t>java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. </a:t>
            </a:r>
            <a:r>
              <a:rPr lang="en-US" dirty="0"/>
              <a:t>But since we want a nice UI design, we'll deal with XML files a bit.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worry</a:t>
            </a:r>
            <a:r>
              <a:rPr lang="tr-TR" dirty="0"/>
              <a:t> !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nothing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fear</a:t>
            </a:r>
            <a:r>
              <a:rPr lang="tr-TR" dirty="0"/>
              <a:t>. </a:t>
            </a:r>
            <a:r>
              <a:rPr lang="tr-TR" dirty="0" err="1"/>
              <a:t>We’ll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fun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end</a:t>
            </a:r>
            <a:r>
              <a:rPr lang="tr-TR" dirty="0"/>
              <a:t> !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Our</a:t>
            </a:r>
            <a:r>
              <a:rPr lang="tr-TR" dirty="0"/>
              <a:t> activity_main.xml start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. But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our</a:t>
            </a:r>
            <a:r>
              <a:rPr lang="tr-TR" dirty="0"/>
              <a:t> UI.</a:t>
            </a:r>
          </a:p>
        </p:txBody>
      </p:sp>
    </p:spTree>
    <p:extLst>
      <p:ext uri="{BB962C8B-B14F-4D97-AF65-F5344CB8AC3E}">
        <p14:creationId xmlns:p14="http://schemas.microsoft.com/office/powerpoint/2010/main" val="33441983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A93F684-0445-45AF-A9A0-66EE0DC0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117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put here a </a:t>
            </a:r>
            <a:r>
              <a:rPr lang="tr-TR" dirty="0" err="1"/>
              <a:t>black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instead</a:t>
            </a:r>
            <a:r>
              <a:rPr lang="tr-TR" dirty="0"/>
              <a:t> of </a:t>
            </a:r>
            <a:r>
              <a:rPr lang="tr-TR" dirty="0" err="1"/>
              <a:t>default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. </a:t>
            </a:r>
            <a:r>
              <a:rPr lang="tr-TR" dirty="0" err="1"/>
              <a:t>Let’s</a:t>
            </a:r>
            <a:r>
              <a:rPr lang="tr-TR" dirty="0"/>
              <a:t> </a:t>
            </a:r>
            <a:r>
              <a:rPr lang="tr-TR" dirty="0" err="1"/>
              <a:t>check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 file.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access</a:t>
            </a:r>
            <a:r>
              <a:rPr lang="tr-TR" dirty="0"/>
              <a:t> it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following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;</a:t>
            </a:r>
          </a:p>
          <a:p>
            <a:pPr marL="0" indent="0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dirty="0" err="1"/>
              <a:t>App</a:t>
            </a:r>
            <a:r>
              <a:rPr lang="tr-TR" dirty="0"/>
              <a:t> &gt; </a:t>
            </a:r>
            <a:r>
              <a:rPr lang="tr-TR" dirty="0" err="1"/>
              <a:t>Res</a:t>
            </a:r>
            <a:r>
              <a:rPr lang="tr-TR" dirty="0"/>
              <a:t> &gt; </a:t>
            </a:r>
            <a:r>
              <a:rPr lang="tr-TR" dirty="0" err="1"/>
              <a:t>Values</a:t>
            </a:r>
            <a:r>
              <a:rPr lang="tr-TR" dirty="0"/>
              <a:t> &gt; colors.xml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add</a:t>
            </a:r>
            <a:r>
              <a:rPr lang="tr-TR" dirty="0"/>
              <a:t> 16M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give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names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. As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now</a:t>
            </a:r>
            <a:r>
              <a:rPr lang="tr-T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567165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colors.xml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0164D3E-38B0-41FD-89C2-2D0AE503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4" y="836713"/>
            <a:ext cx="10360500" cy="57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930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knik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eması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Üçlü devre hatları sunusu (geniş ekran)</Template>
  <TotalTime>1208</TotalTime>
  <Words>1145</Words>
  <Application>Microsoft Office PowerPoint</Application>
  <PresentationFormat>Özel</PresentationFormat>
  <Paragraphs>113</Paragraphs>
  <Slides>35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38" baseType="lpstr">
      <vt:lpstr>Arial</vt:lpstr>
      <vt:lpstr>Calibri</vt:lpstr>
      <vt:lpstr>Teknik 16x9</vt:lpstr>
      <vt:lpstr>Mobile Programming Subject: Chronometer / Stop Watch</vt:lpstr>
      <vt:lpstr>What is Chronometer Object ?</vt:lpstr>
      <vt:lpstr>To be more spesific, it work like this;</vt:lpstr>
      <vt:lpstr>Let’s start doing our example !</vt:lpstr>
      <vt:lpstr>Design: Activity_main.xml</vt:lpstr>
      <vt:lpstr>Designing the UI</vt:lpstr>
      <vt:lpstr>Text: Activity_main.xml</vt:lpstr>
      <vt:lpstr>Designing the UI</vt:lpstr>
      <vt:lpstr>Text: colors.xml</vt:lpstr>
      <vt:lpstr>Designing the UI</vt:lpstr>
      <vt:lpstr>Text: Activity_main.xml</vt:lpstr>
      <vt:lpstr>Design: Activity_main.xml</vt:lpstr>
      <vt:lpstr>Designing the UI</vt:lpstr>
      <vt:lpstr>Designing the UI</vt:lpstr>
      <vt:lpstr>Designing the UI</vt:lpstr>
      <vt:lpstr>Text: Activity_main.xml</vt:lpstr>
      <vt:lpstr>Designing the UI</vt:lpstr>
      <vt:lpstr>Text &amp; Design: circle_button.xml</vt:lpstr>
      <vt:lpstr>Designing the UI</vt:lpstr>
      <vt:lpstr>Text: Activity_main.xml</vt:lpstr>
      <vt:lpstr>Text: Activity_main.xml</vt:lpstr>
      <vt:lpstr>Design: Activity_main.xml’s last state</vt:lpstr>
      <vt:lpstr>Designing the UI</vt:lpstr>
      <vt:lpstr>Designing the UI</vt:lpstr>
      <vt:lpstr>Text: linear_interpolator.xml</vt:lpstr>
      <vt:lpstr>Text: rotation.xml</vt:lpstr>
      <vt:lpstr>Designing the UI</vt:lpstr>
      <vt:lpstr>MainActivity.java: Global Variables</vt:lpstr>
      <vt:lpstr>MainActivity.java: Defining the value of the variables</vt:lpstr>
      <vt:lpstr>MainActivity.java: Start Button’s onClick event</vt:lpstr>
      <vt:lpstr>MainActivity.java: Stop Button’s onClick event</vt:lpstr>
      <vt:lpstr>Congratulations !</vt:lpstr>
      <vt:lpstr>When we run the application we see this;</vt:lpstr>
      <vt:lpstr>To see our achievement after our work, let’s watch it again !</vt:lpstr>
      <vt:lpstr>Thank you for watching &amp;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 Programlama Konu: Dialog Fragments</dc:title>
  <dc:creator>Mert KARACA</dc:creator>
  <cp:lastModifiedBy>Mert KARACA</cp:lastModifiedBy>
  <cp:revision>31</cp:revision>
  <dcterms:created xsi:type="dcterms:W3CDTF">2019-11-30T08:38:38Z</dcterms:created>
  <dcterms:modified xsi:type="dcterms:W3CDTF">2019-12-13T12:29:49Z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